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A877567-BE5C-4E20-8338-EAD41F3570DD}" type="datetimeFigureOut">
              <a:rPr lang="ko-KR" altLang="en-US" smtClean="0"/>
              <a:t>2017-08-30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39C0A8A-3E2F-4D26-974A-508BC92FC609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25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7567-BE5C-4E20-8338-EAD41F3570DD}" type="datetimeFigureOut">
              <a:rPr lang="ko-KR" altLang="en-US" smtClean="0"/>
              <a:t>2017-08-30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0A8A-3E2F-4D26-974A-508BC92FC6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21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7567-BE5C-4E20-8338-EAD41F3570DD}" type="datetimeFigureOut">
              <a:rPr lang="ko-KR" altLang="en-US" smtClean="0"/>
              <a:t>2017-08-30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0A8A-3E2F-4D26-974A-508BC92FC609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999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7567-BE5C-4E20-8338-EAD41F3570DD}" type="datetimeFigureOut">
              <a:rPr lang="ko-KR" altLang="en-US" smtClean="0"/>
              <a:t>2017-08-30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0A8A-3E2F-4D26-974A-508BC92FC60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539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7567-BE5C-4E20-8338-EAD41F3570DD}" type="datetimeFigureOut">
              <a:rPr lang="ko-KR" altLang="en-US" smtClean="0"/>
              <a:t>2017-08-30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0A8A-3E2F-4D26-974A-508BC92FC6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950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7567-BE5C-4E20-8338-EAD41F3570DD}" type="datetimeFigureOut">
              <a:rPr lang="ko-KR" altLang="en-US" smtClean="0"/>
              <a:t>2017-08-30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0A8A-3E2F-4D26-974A-508BC92FC60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584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7567-BE5C-4E20-8338-EAD41F3570DD}" type="datetimeFigureOut">
              <a:rPr lang="ko-KR" altLang="en-US" smtClean="0"/>
              <a:t>2017-08-30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0A8A-3E2F-4D26-974A-508BC92FC609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202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7567-BE5C-4E20-8338-EAD41F3570DD}" type="datetimeFigureOut">
              <a:rPr lang="ko-KR" altLang="en-US" smtClean="0"/>
              <a:t>2017-08-30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0A8A-3E2F-4D26-974A-508BC92FC609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756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7567-BE5C-4E20-8338-EAD41F3570DD}" type="datetimeFigureOut">
              <a:rPr lang="ko-KR" altLang="en-US" smtClean="0"/>
              <a:t>2017-08-30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0A8A-3E2F-4D26-974A-508BC92FC609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207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7567-BE5C-4E20-8338-EAD41F3570DD}" type="datetimeFigureOut">
              <a:rPr lang="ko-KR" altLang="en-US" smtClean="0"/>
              <a:t>2017-08-30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0A8A-3E2F-4D26-974A-508BC92FC6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539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7567-BE5C-4E20-8338-EAD41F3570DD}" type="datetimeFigureOut">
              <a:rPr lang="ko-KR" altLang="en-US" smtClean="0"/>
              <a:t>2017-08-30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0A8A-3E2F-4D26-974A-508BC92FC609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85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7567-BE5C-4E20-8338-EAD41F3570DD}" type="datetimeFigureOut">
              <a:rPr lang="ko-KR" altLang="en-US" smtClean="0"/>
              <a:t>2017-08-30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0A8A-3E2F-4D26-974A-508BC92FC6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6078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7567-BE5C-4E20-8338-EAD41F3570DD}" type="datetimeFigureOut">
              <a:rPr lang="ko-KR" altLang="en-US" smtClean="0"/>
              <a:t>2017-08-30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0A8A-3E2F-4D26-974A-508BC92FC609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667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7567-BE5C-4E20-8338-EAD41F3570DD}" type="datetimeFigureOut">
              <a:rPr lang="ko-KR" altLang="en-US" smtClean="0"/>
              <a:t>2017-08-30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0A8A-3E2F-4D26-974A-508BC92FC609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266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7567-BE5C-4E20-8338-EAD41F3570DD}" type="datetimeFigureOut">
              <a:rPr lang="ko-KR" altLang="en-US" smtClean="0"/>
              <a:t>2017-08-30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0A8A-3E2F-4D26-974A-508BC92FC6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77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7567-BE5C-4E20-8338-EAD41F3570DD}" type="datetimeFigureOut">
              <a:rPr lang="ko-KR" altLang="en-US" smtClean="0"/>
              <a:t>2017-08-30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0A8A-3E2F-4D26-974A-508BC92FC609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53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7567-BE5C-4E20-8338-EAD41F3570DD}" type="datetimeFigureOut">
              <a:rPr lang="ko-KR" altLang="en-US" smtClean="0"/>
              <a:t>2017-08-30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0A8A-3E2F-4D26-974A-508BC92FC6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907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877567-BE5C-4E20-8338-EAD41F3570DD}" type="datetimeFigureOut">
              <a:rPr lang="ko-KR" altLang="en-US" smtClean="0"/>
              <a:t>2017-08-30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9C0A8A-3E2F-4D26-974A-508BC92FC6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295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ctr" defTabSz="457200" rtl="0" eaLnBrk="1" latinLnBrk="1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0170830_150210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 t="9158" r="7801" b="3816"/>
          <a:stretch/>
        </p:blipFill>
        <p:spPr>
          <a:xfrm>
            <a:off x="2067905" y="1320043"/>
            <a:ext cx="8330185" cy="3127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613147" y="4756632"/>
            <a:ext cx="5221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 smtClean="0">
                <a:latin typeface="HY목각파임B" panose="02030600000101010101" pitchFamily="18" charset="-127"/>
                <a:ea typeface="HY목각파임B" panose="02030600000101010101" pitchFamily="18" charset="-127"/>
                <a:cs typeface="Ebrima" panose="02000000000000000000" pitchFamily="2" charset="0"/>
              </a:rPr>
              <a:t>오로피</a:t>
            </a:r>
            <a:r>
              <a:rPr lang="ko-KR" altLang="en-US" sz="4000" dirty="0" smtClean="0">
                <a:latin typeface="HY목각파임B" panose="02030600000101010101" pitchFamily="18" charset="-127"/>
                <a:ea typeface="HY목각파임B" panose="02030600000101010101" pitchFamily="18" charset="-127"/>
                <a:cs typeface="Ebrima" panose="02000000000000000000" pitchFamily="2" charset="0"/>
              </a:rPr>
              <a:t> 학교 </a:t>
            </a:r>
            <a:endParaRPr lang="ko-KR" altLang="en-US" sz="4000" dirty="0">
              <a:latin typeface="HY목각파임B" panose="02030600000101010101" pitchFamily="18" charset="-127"/>
              <a:ea typeface="HY목각파임B" panose="02030600000101010101" pitchFamily="18" charset="-127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42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04290" y="1001949"/>
            <a:ext cx="66537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부모가 생각하는 </a:t>
            </a:r>
            <a:r>
              <a:rPr lang="ko-KR" altLang="en-US" sz="30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오로피학교의</a:t>
            </a:r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장점</a:t>
            </a:r>
            <a:endParaRPr lang="ko-KR" altLang="en-US" sz="3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3311" y="2146569"/>
            <a:ext cx="108268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한국 유학생이 많지 않아 뉴질랜드만의 온전한 학교 </a:t>
            </a:r>
            <a:endParaRPr lang="en-US" altLang="ko-KR" sz="3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en-US" altLang="ko-KR" sz="3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분위기를 경험할 수 있어요</a:t>
            </a:r>
            <a:r>
              <a:rPr lang="en-US" altLang="ko-KR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  <a:p>
            <a:r>
              <a:rPr lang="en-US" altLang="ko-KR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2. </a:t>
            </a:r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선생님들이 학생들에게 관심이 많고</a:t>
            </a:r>
            <a:r>
              <a:rPr lang="en-US" altLang="ko-KR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애정이 넘쳐요</a:t>
            </a:r>
            <a:endParaRPr lang="en-US" altLang="ko-KR" sz="3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en-US" altLang="ko-KR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3. </a:t>
            </a:r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규모가 크지 않은 학교라 가족적인 분위기에요</a:t>
            </a:r>
            <a:r>
              <a:rPr lang="en-US" altLang="ko-KR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</a:p>
          <a:p>
            <a:r>
              <a:rPr lang="en-US" altLang="ko-KR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4. </a:t>
            </a:r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인근 부농의 자녀들이 재학하는 학교로서 자체적으로 </a:t>
            </a:r>
            <a:endParaRPr lang="en-US" altLang="ko-KR" sz="3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en-US" altLang="ko-KR" sz="3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다른 학교들이 하지 않은 이벤트를 많이 계획하고 </a:t>
            </a:r>
            <a:endParaRPr lang="en-US" altLang="ko-KR" sz="3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en-US" altLang="ko-KR" sz="3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en-US" altLang="ko-KR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학생들이</a:t>
            </a:r>
            <a:r>
              <a:rPr lang="en-US" altLang="ko-KR" sz="3000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다양한 경험을 쌓을 수 있도록 지원해요</a:t>
            </a:r>
            <a:r>
              <a:rPr lang="en-US" altLang="ko-KR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  <a:endParaRPr lang="ko-KR" altLang="en-US" sz="3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30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84"/>
          <a:stretch/>
        </p:blipFill>
        <p:spPr>
          <a:xfrm>
            <a:off x="1115763" y="1126220"/>
            <a:ext cx="4785360" cy="350901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16"/>
          <a:stretch/>
        </p:blipFill>
        <p:spPr>
          <a:xfrm>
            <a:off x="6310333" y="1126220"/>
            <a:ext cx="4785360" cy="35090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2936" y="5097294"/>
            <a:ext cx="59825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감사합니다</a:t>
            </a:r>
            <a:r>
              <a:rPr lang="en-US" altLang="ko-KR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  <a:endParaRPr lang="ko-KR" altLang="en-US" sz="3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028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418" y="729574"/>
            <a:ext cx="3724720" cy="532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96" y="767061"/>
            <a:ext cx="3725694" cy="5331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692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868" y="750778"/>
            <a:ext cx="3998068" cy="5306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그림 8" descr="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087" y="767866"/>
            <a:ext cx="3939428" cy="5289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0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051" y="700087"/>
            <a:ext cx="3881336" cy="5444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535" y="734289"/>
            <a:ext cx="3994623" cy="5316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732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34" y="758527"/>
            <a:ext cx="3871610" cy="5299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362" y="833869"/>
            <a:ext cx="3774332" cy="5284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766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20170830_1527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32" y="992223"/>
            <a:ext cx="6131720" cy="48346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470843" y="2334637"/>
            <a:ext cx="37256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ESOL </a:t>
            </a:r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시간에 </a:t>
            </a:r>
            <a:endParaRPr lang="en-US" altLang="ko-KR" sz="3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보드게임을 직접 </a:t>
            </a:r>
            <a:endParaRPr lang="en-US" altLang="ko-KR" sz="3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만들어 친구들과 </a:t>
            </a:r>
            <a:endParaRPr lang="en-US" altLang="ko-KR" sz="3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즐겁게 게임을 </a:t>
            </a:r>
            <a:endParaRPr lang="en-US" altLang="ko-KR" sz="3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했어요</a:t>
            </a:r>
            <a:r>
              <a:rPr lang="en-US" altLang="ko-KR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  <a:endParaRPr lang="ko-KR" altLang="en-US" sz="3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999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84607" y="2509734"/>
            <a:ext cx="35992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ESOL </a:t>
            </a:r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시간에 </a:t>
            </a:r>
            <a:endParaRPr lang="en-US" altLang="ko-KR" sz="3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맛있는 김치 만두를 만들어서 맛있게</a:t>
            </a:r>
            <a:endParaRPr lang="en-US" altLang="ko-KR" sz="3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먹었어요</a:t>
            </a:r>
            <a:r>
              <a:rPr lang="en-US" altLang="ko-KR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^^</a:t>
            </a:r>
            <a:endParaRPr lang="ko-KR" altLang="en-US" sz="3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984" y="1828799"/>
            <a:ext cx="2870071" cy="4309157"/>
          </a:xfrm>
          <a:prstGeom prst="rect">
            <a:avLst/>
          </a:prstGeom>
        </p:spPr>
      </p:pic>
      <p:pic>
        <p:nvPicPr>
          <p:cNvPr id="5" name="그림 4" descr="만두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4" t="24947" r="16498" b="335"/>
          <a:stretch/>
        </p:blipFill>
        <p:spPr>
          <a:xfrm>
            <a:off x="1089917" y="1828799"/>
            <a:ext cx="3223515" cy="4309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 descr="만두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93"/>
          <a:stretch/>
        </p:blipFill>
        <p:spPr>
          <a:xfrm>
            <a:off x="854970" y="719847"/>
            <a:ext cx="6916924" cy="1008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124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64381" y="1421099"/>
            <a:ext cx="35992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2</a:t>
            </a:r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주에 한번 교감</a:t>
            </a:r>
            <a:endParaRPr lang="en-US" altLang="ko-KR" sz="3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선생님</a:t>
            </a:r>
            <a:r>
              <a:rPr lang="en-US" altLang="ko-KR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,  ESOL </a:t>
            </a:r>
          </a:p>
          <a:p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선생님과 소풍을 </a:t>
            </a:r>
            <a:endParaRPr lang="en-US" altLang="ko-KR" sz="3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가요</a:t>
            </a:r>
            <a:r>
              <a:rPr lang="en-US" altLang="ko-KR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. </a:t>
            </a:r>
          </a:p>
          <a:p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이날은 </a:t>
            </a:r>
            <a:endParaRPr lang="en-US" altLang="ko-KR" sz="3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30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마운트망가누이와</a:t>
            </a:r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해변에 다녀왔는데 바위에서 쉬고 있는 물개도 만났어요</a:t>
            </a:r>
            <a:r>
              <a:rPr lang="en-US" altLang="ko-KR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~!!</a:t>
            </a:r>
          </a:p>
          <a:p>
            <a:endParaRPr lang="ko-KR" altLang="en-US" sz="3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pic>
        <p:nvPicPr>
          <p:cNvPr id="7" name="그림 6" descr="비치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7" t="20307" r="18491" b="2442"/>
          <a:stretch/>
        </p:blipFill>
        <p:spPr>
          <a:xfrm>
            <a:off x="1001948" y="1687472"/>
            <a:ext cx="3202586" cy="4525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그림 7" descr="비치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02" y="1687471"/>
            <a:ext cx="3104607" cy="4525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그림 8" descr="비치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82"/>
          <a:stretch/>
        </p:blipFill>
        <p:spPr>
          <a:xfrm>
            <a:off x="791754" y="622498"/>
            <a:ext cx="6825559" cy="985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9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9" r="16576" b="9220"/>
          <a:stretch/>
        </p:blipFill>
        <p:spPr>
          <a:xfrm>
            <a:off x="1974715" y="875489"/>
            <a:ext cx="3633281" cy="48443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14756" y="1595404"/>
            <a:ext cx="35992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오로피학교에</a:t>
            </a:r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lang="en-US" altLang="ko-KR" sz="3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다니고 있는 </a:t>
            </a:r>
            <a:endParaRPr lang="en-US" altLang="ko-KR" sz="3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친구가 </a:t>
            </a:r>
            <a:endParaRPr lang="en-US" altLang="ko-KR" sz="3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30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오로피학교의</a:t>
            </a:r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lang="en-US" altLang="ko-KR" sz="3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30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좋은점에</a:t>
            </a:r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대해 </a:t>
            </a:r>
            <a:endParaRPr lang="en-US" altLang="ko-KR" sz="30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작성한 글이에요</a:t>
            </a:r>
            <a:r>
              <a:rPr lang="en-US" altLang="ko-KR" sz="3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^^</a:t>
            </a:r>
            <a:endParaRPr lang="ko-KR" altLang="en-US" sz="30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824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자연주의">
  <a:themeElements>
    <a:clrScheme name="자연주의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자연주의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자연주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87</TotalTime>
  <Words>115</Words>
  <Application>Microsoft Office PowerPoint</Application>
  <PresentationFormat>와이드스크린</PresentationFormat>
  <Paragraphs>30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8" baseType="lpstr">
      <vt:lpstr>HY목각파임B</vt:lpstr>
      <vt:lpstr>돋움</vt:lpstr>
      <vt:lpstr>바탕</vt:lpstr>
      <vt:lpstr>Arial</vt:lpstr>
      <vt:lpstr>Ebrima</vt:lpstr>
      <vt:lpstr>Garamond</vt:lpstr>
      <vt:lpstr>자연주의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1</cp:revision>
  <dcterms:created xsi:type="dcterms:W3CDTF">2017-08-30T06:04:35Z</dcterms:created>
  <dcterms:modified xsi:type="dcterms:W3CDTF">2017-08-30T07:31:43Z</dcterms:modified>
</cp:coreProperties>
</file>